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392488" cy="792088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00B0F0"/>
                </a:solidFill>
              </a:rPr>
              <a:t>День учителя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5472608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5 октября в нашей школе – это не только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 учителя. Конечно же, это праздник, но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наших старшеклассников это отличная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почувствовать себя в роли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учителя, так как этот день ещё и День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самоуправления. Это очень хорошая традиция,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потому что некоторым школьникам пора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определяться с выбором профессии.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Первые три урока проводили новые учителя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старшеклассники. Все получили хорошие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отметки.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фотографии\2017-2018 учебный год\день учителя\DSC_2886.JPG"/>
          <p:cNvPicPr>
            <a:picLocks noChangeAspect="1" noChangeArrowheads="1"/>
          </p:cNvPicPr>
          <p:nvPr/>
        </p:nvPicPr>
        <p:blipFill>
          <a:blip r:embed="rId2" cstate="print"/>
          <a:srcRect l="7712" b="10724"/>
          <a:stretch>
            <a:fillRect/>
          </a:stretch>
        </p:blipFill>
        <p:spPr bwMode="auto">
          <a:xfrm>
            <a:off x="6300192" y="188640"/>
            <a:ext cx="2582629" cy="1672622"/>
          </a:xfrm>
          <a:prstGeom prst="rect">
            <a:avLst/>
          </a:prstGeom>
          <a:noFill/>
        </p:spPr>
      </p:pic>
      <p:pic>
        <p:nvPicPr>
          <p:cNvPr id="4099" name="Picture 3" descr="E:\фотографии\2017-2018 учебный год\день учителя\DSC_2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2010211" cy="1345819"/>
          </a:xfrm>
          <a:prstGeom prst="rect">
            <a:avLst/>
          </a:prstGeom>
          <a:noFill/>
        </p:spPr>
      </p:pic>
      <p:pic>
        <p:nvPicPr>
          <p:cNvPr id="4100" name="Picture 4" descr="E:\фотографии\2017-2018 учебный год\день учителя\DSC_2908.JPG"/>
          <p:cNvPicPr>
            <a:picLocks noChangeAspect="1" noChangeArrowheads="1"/>
          </p:cNvPicPr>
          <p:nvPr/>
        </p:nvPicPr>
        <p:blipFill>
          <a:blip r:embed="rId4" cstate="print"/>
          <a:srcRect r="11120"/>
          <a:stretch>
            <a:fillRect/>
          </a:stretch>
        </p:blipFill>
        <p:spPr bwMode="auto">
          <a:xfrm>
            <a:off x="5364088" y="5085184"/>
            <a:ext cx="2017467" cy="1519660"/>
          </a:xfrm>
          <a:prstGeom prst="rect">
            <a:avLst/>
          </a:prstGeom>
          <a:noFill/>
        </p:spPr>
      </p:pic>
      <p:pic>
        <p:nvPicPr>
          <p:cNvPr id="4101" name="Picture 5" descr="E:\фотографии\2017-2018 учебный год\день учителя\DSC_2914.JPG"/>
          <p:cNvPicPr>
            <a:picLocks noChangeAspect="1" noChangeArrowheads="1"/>
          </p:cNvPicPr>
          <p:nvPr/>
        </p:nvPicPr>
        <p:blipFill>
          <a:blip r:embed="rId5" cstate="print"/>
          <a:srcRect l="8955" t="8917" r="7463"/>
          <a:stretch>
            <a:fillRect/>
          </a:stretch>
        </p:blipFill>
        <p:spPr bwMode="auto">
          <a:xfrm>
            <a:off x="7164288" y="2564904"/>
            <a:ext cx="1774091" cy="1294324"/>
          </a:xfrm>
          <a:prstGeom prst="rect">
            <a:avLst/>
          </a:prstGeom>
          <a:noFill/>
        </p:spPr>
      </p:pic>
      <p:pic>
        <p:nvPicPr>
          <p:cNvPr id="4102" name="Picture 6" descr="E:\фотографии\2017-2018 учебный год\день учителя\DSC_2915.JPG"/>
          <p:cNvPicPr>
            <a:picLocks noChangeAspect="1" noChangeArrowheads="1"/>
          </p:cNvPicPr>
          <p:nvPr/>
        </p:nvPicPr>
        <p:blipFill>
          <a:blip r:embed="rId6" cstate="print"/>
          <a:srcRect l="21933" t="5468" r="20102" b="7039"/>
          <a:stretch>
            <a:fillRect/>
          </a:stretch>
        </p:blipFill>
        <p:spPr bwMode="auto">
          <a:xfrm>
            <a:off x="7740352" y="5373216"/>
            <a:ext cx="1211384" cy="1224136"/>
          </a:xfrm>
          <a:prstGeom prst="rect">
            <a:avLst/>
          </a:prstGeom>
          <a:noFill/>
        </p:spPr>
      </p:pic>
      <p:pic>
        <p:nvPicPr>
          <p:cNvPr id="4104" name="Picture 8" descr="E:\фотографии\2017-2018 учебный год\день учителя\DSC_2928.JPG"/>
          <p:cNvPicPr>
            <a:picLocks noChangeAspect="1" noChangeArrowheads="1"/>
          </p:cNvPicPr>
          <p:nvPr/>
        </p:nvPicPr>
        <p:blipFill>
          <a:blip r:embed="rId7" cstate="print"/>
          <a:srcRect t="16015" r="38462" b="19050"/>
          <a:stretch>
            <a:fillRect/>
          </a:stretch>
        </p:blipFill>
        <p:spPr bwMode="auto">
          <a:xfrm>
            <a:off x="179511" y="5089136"/>
            <a:ext cx="2232249" cy="1576958"/>
          </a:xfrm>
          <a:prstGeom prst="rect">
            <a:avLst/>
          </a:prstGeom>
          <a:noFill/>
        </p:spPr>
      </p:pic>
      <p:pic>
        <p:nvPicPr>
          <p:cNvPr id="4105" name="Picture 9" descr="E:\фотографии\2017-2018 учебный год\день учителя\DSC_2906.JPG"/>
          <p:cNvPicPr>
            <a:picLocks noChangeAspect="1" noChangeArrowheads="1"/>
          </p:cNvPicPr>
          <p:nvPr/>
        </p:nvPicPr>
        <p:blipFill>
          <a:blip r:embed="rId8" cstate="print"/>
          <a:srcRect l="34838" t="13009" r="7100" b="28451"/>
          <a:stretch>
            <a:fillRect/>
          </a:stretch>
        </p:blipFill>
        <p:spPr bwMode="auto">
          <a:xfrm>
            <a:off x="7129617" y="4005064"/>
            <a:ext cx="1813535" cy="1224136"/>
          </a:xfrm>
          <a:prstGeom prst="rect">
            <a:avLst/>
          </a:prstGeom>
          <a:noFill/>
        </p:spPr>
      </p:pic>
      <p:pic>
        <p:nvPicPr>
          <p:cNvPr id="4106" name="Picture 10" descr="E:\фотографии\2017-2018 учебный год\день учителя\DSC_2904.JPG"/>
          <p:cNvPicPr>
            <a:picLocks noChangeAspect="1" noChangeArrowheads="1"/>
          </p:cNvPicPr>
          <p:nvPr/>
        </p:nvPicPr>
        <p:blipFill>
          <a:blip r:embed="rId9" cstate="print"/>
          <a:srcRect l="16250" t="9335" r="12500" b="21582"/>
          <a:stretch>
            <a:fillRect/>
          </a:stretch>
        </p:blipFill>
        <p:spPr bwMode="auto">
          <a:xfrm>
            <a:off x="5632658" y="3212976"/>
            <a:ext cx="1663969" cy="1080120"/>
          </a:xfrm>
          <a:prstGeom prst="rect">
            <a:avLst/>
          </a:prstGeom>
          <a:noFill/>
        </p:spPr>
      </p:pic>
      <p:pic>
        <p:nvPicPr>
          <p:cNvPr id="13" name="Picture 7" descr="E:\фотографии\2017-2018 учебный год\день учителя\DSC_2943.JPG"/>
          <p:cNvPicPr>
            <a:picLocks noChangeAspect="1" noChangeArrowheads="1"/>
          </p:cNvPicPr>
          <p:nvPr/>
        </p:nvPicPr>
        <p:blipFill>
          <a:blip r:embed="rId10" cstate="print"/>
          <a:srcRect l="-1830" t="13671" r="30442" b="28912"/>
          <a:stretch>
            <a:fillRect/>
          </a:stretch>
        </p:blipFill>
        <p:spPr bwMode="auto">
          <a:xfrm>
            <a:off x="2483768" y="5157192"/>
            <a:ext cx="2787738" cy="1501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1764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мы собрались в зале на концерт, где весело провели время. Была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показана интересная сценка, рассказывающая о том, что от знаний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зависит, как сложится жизнь каждого человека. Мне кажется, что сценка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заставила многих задуматься о будущем. В исполнении ребят прозвучала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красивая песня для учителей «В глазах у вас озёра доброты». Девочки 8-9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классов станцевали зажигательный современный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 которого у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всех поднялось настроение. Много смеха вызвало выступление  ребят со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шляпой «О чём думают учителя».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Нам понравился День учителя. Думаю, что и учителям он подарил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радость и хорошее настроение.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Захарова Настя</a:t>
            </a:r>
          </a:p>
          <a:p>
            <a:endParaRPr lang="ru-RU" sz="2000" dirty="0"/>
          </a:p>
        </p:txBody>
      </p:sp>
      <p:pic>
        <p:nvPicPr>
          <p:cNvPr id="5122" name="Picture 2" descr="E:\фотографии\2017-2018 учебный год\день учителя\DSC_3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2880320" cy="1928350"/>
          </a:xfrm>
          <a:prstGeom prst="rect">
            <a:avLst/>
          </a:prstGeom>
          <a:noFill/>
        </p:spPr>
      </p:pic>
      <p:pic>
        <p:nvPicPr>
          <p:cNvPr id="5123" name="Picture 3" descr="E:\фотографии\2017-2018 учебный год\день учителя\DSC_3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536" y="332656"/>
            <a:ext cx="2796463" cy="1872208"/>
          </a:xfrm>
          <a:prstGeom prst="rect">
            <a:avLst/>
          </a:prstGeom>
          <a:noFill/>
        </p:spPr>
      </p:pic>
      <p:pic>
        <p:nvPicPr>
          <p:cNvPr id="5124" name="Picture 4" descr="E:\фотографии\2017-2018 учебный год\день учителя\DSC_3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4664"/>
            <a:ext cx="2688906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692696"/>
            <a:ext cx="493204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День 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посадки деревьев</a:t>
            </a:r>
            <a:br>
              <a:rPr lang="ru-RU" b="1" dirty="0" smtClean="0">
                <a:solidFill>
                  <a:srgbClr val="008000"/>
                </a:solidFill>
              </a:rPr>
            </a:b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86916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800" dirty="0" smtClean="0"/>
              <a:t>                                                                      13 октября 2017 года  ребята из нашего</a:t>
            </a:r>
          </a:p>
          <a:p>
            <a:pPr>
              <a:buNone/>
            </a:pPr>
            <a:r>
              <a:rPr lang="ru-RU" sz="3800" dirty="0" smtClean="0"/>
              <a:t>школьного лесничества «Зеленая планета» впервые приняли участие в</a:t>
            </a:r>
          </a:p>
          <a:p>
            <a:pPr>
              <a:buNone/>
            </a:pPr>
            <a:r>
              <a:rPr lang="ru-RU" sz="3800" dirty="0" smtClean="0"/>
              <a:t>районной акции по посадке деревьев «Живи лес!». Эта акция была</a:t>
            </a:r>
          </a:p>
          <a:p>
            <a:pPr>
              <a:buNone/>
            </a:pPr>
            <a:r>
              <a:rPr lang="ru-RU" sz="3800" dirty="0" smtClean="0"/>
              <a:t>направлена на восстановление  </a:t>
            </a:r>
            <a:r>
              <a:rPr lang="ru-RU" sz="3800" dirty="0" smtClean="0"/>
              <a:t>леса, а также мы получили информацию о профессии «Мастер леса».</a:t>
            </a:r>
            <a:endParaRPr lang="ru-RU" sz="3800" dirty="0" smtClean="0"/>
          </a:p>
          <a:p>
            <a:pPr>
              <a:buNone/>
            </a:pPr>
            <a:r>
              <a:rPr lang="ru-RU" sz="3800" dirty="0" smtClean="0"/>
              <a:t>       В мероприятии участвовало около ста человек: школьники и взрослые</a:t>
            </a:r>
          </a:p>
          <a:p>
            <a:pPr>
              <a:buNone/>
            </a:pPr>
            <a:r>
              <a:rPr lang="ru-RU" sz="3800" dirty="0" smtClean="0"/>
              <a:t>Стогинской школы и школ №2 и№6 города Гаврилов-Ям. Посадка проходила с</a:t>
            </a:r>
          </a:p>
          <a:p>
            <a:pPr>
              <a:buNone/>
            </a:pPr>
            <a:r>
              <a:rPr lang="ru-RU" sz="3800" dirty="0" smtClean="0"/>
              <a:t>помощью сотрудников лесничества Гаврилов-Яма, которые специальной</a:t>
            </a:r>
          </a:p>
          <a:p>
            <a:pPr>
              <a:buNone/>
            </a:pPr>
            <a:r>
              <a:rPr lang="ru-RU" sz="3800" dirty="0" smtClean="0"/>
              <a:t>лопатой делали ямки, а ребята в каждую ямочку вкладывали по одному</a:t>
            </a:r>
          </a:p>
          <a:p>
            <a:pPr>
              <a:buNone/>
            </a:pPr>
            <a:r>
              <a:rPr lang="ru-RU" sz="3800" dirty="0" smtClean="0"/>
              <a:t>росточку и приминали их  землёй.</a:t>
            </a:r>
          </a:p>
          <a:p>
            <a:pPr>
              <a:buNone/>
            </a:pPr>
            <a:r>
              <a:rPr lang="ru-RU" sz="3800" dirty="0" smtClean="0"/>
              <a:t>       Работали недолго, но сделали немало. </a:t>
            </a:r>
          </a:p>
          <a:p>
            <a:pPr>
              <a:buNone/>
            </a:pPr>
            <a:r>
              <a:rPr lang="ru-RU" sz="3800" dirty="0" smtClean="0"/>
              <a:t>Было посажено примерно 11 500 саженцев </a:t>
            </a:r>
          </a:p>
          <a:p>
            <a:pPr>
              <a:buNone/>
            </a:pPr>
            <a:r>
              <a:rPr lang="ru-RU" sz="3800" dirty="0" smtClean="0"/>
              <a:t>сосны на площади 3,3 га.   </a:t>
            </a:r>
          </a:p>
          <a:p>
            <a:pPr>
              <a:buNone/>
            </a:pPr>
            <a:r>
              <a:rPr lang="ru-RU" sz="3800" dirty="0" smtClean="0"/>
              <a:t>       Нас ждали и о нас позаботились:</a:t>
            </a:r>
          </a:p>
          <a:p>
            <a:pPr>
              <a:buNone/>
            </a:pPr>
            <a:r>
              <a:rPr lang="ru-RU" sz="3800" dirty="0" smtClean="0"/>
              <a:t> всех участников акции угощали горячим чаем</a:t>
            </a:r>
          </a:p>
          <a:p>
            <a:pPr>
              <a:buNone/>
            </a:pPr>
            <a:r>
              <a:rPr lang="ru-RU" sz="3800" dirty="0" smtClean="0"/>
              <a:t> с пирожками и пирожными. Хотя погода не радовала, </a:t>
            </a:r>
          </a:p>
          <a:p>
            <a:pPr>
              <a:buNone/>
            </a:pPr>
            <a:r>
              <a:rPr lang="ru-RU" sz="3800" dirty="0" smtClean="0"/>
              <a:t>но мы с пользой и весело провели время.</a:t>
            </a:r>
          </a:p>
          <a:p>
            <a:pPr>
              <a:buNone/>
            </a:pPr>
            <a:r>
              <a:rPr lang="ru-RU" sz="3800" b="1" i="1" dirty="0" smtClean="0"/>
              <a:t>                                                                         </a:t>
            </a:r>
            <a:r>
              <a:rPr lang="ru-RU" sz="3800" b="1" i="1" dirty="0" err="1" smtClean="0"/>
              <a:t>Ревин</a:t>
            </a:r>
            <a:r>
              <a:rPr lang="ru-RU" sz="3800" b="1" i="1" dirty="0" smtClean="0"/>
              <a:t> Никита</a:t>
            </a:r>
          </a:p>
          <a:p>
            <a:endParaRPr lang="ru-RU" dirty="0"/>
          </a:p>
        </p:txBody>
      </p:sp>
      <p:pic>
        <p:nvPicPr>
          <p:cNvPr id="8194" name="Picture 2" descr="E:\фотографии\2017-2018 учебный год\посадка сосенок\DSC_3179.JPG"/>
          <p:cNvPicPr>
            <a:picLocks noChangeAspect="1" noChangeArrowheads="1"/>
          </p:cNvPicPr>
          <p:nvPr/>
        </p:nvPicPr>
        <p:blipFill>
          <a:blip r:embed="rId2" cstate="print"/>
          <a:srcRect l="20000" t="21087" r="11765" b="20923"/>
          <a:stretch>
            <a:fillRect/>
          </a:stretch>
        </p:blipFill>
        <p:spPr bwMode="auto">
          <a:xfrm>
            <a:off x="179512" y="188640"/>
            <a:ext cx="3543666" cy="2016224"/>
          </a:xfrm>
          <a:prstGeom prst="rect">
            <a:avLst/>
          </a:prstGeom>
          <a:noFill/>
        </p:spPr>
      </p:pic>
      <p:pic>
        <p:nvPicPr>
          <p:cNvPr id="8195" name="Picture 3" descr="E:\фотографии\2017-2018 учебный год\посадка сосенок\DSC_3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21088"/>
            <a:ext cx="2377428" cy="1591668"/>
          </a:xfrm>
          <a:prstGeom prst="rect">
            <a:avLst/>
          </a:prstGeom>
          <a:noFill/>
        </p:spPr>
      </p:pic>
      <p:pic>
        <p:nvPicPr>
          <p:cNvPr id="8196" name="Picture 4" descr="E:\фотографии\2017-2018 учебный год\посадка сосенок\DSC_3215.JPG"/>
          <p:cNvPicPr>
            <a:picLocks noChangeAspect="1" noChangeArrowheads="1"/>
          </p:cNvPicPr>
          <p:nvPr/>
        </p:nvPicPr>
        <p:blipFill>
          <a:blip r:embed="rId4" cstate="print"/>
          <a:srcRect l="26130" r="23124"/>
          <a:stretch>
            <a:fillRect/>
          </a:stretch>
        </p:blipFill>
        <p:spPr bwMode="auto">
          <a:xfrm>
            <a:off x="7452320" y="4794121"/>
            <a:ext cx="1413535" cy="1864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Дни   ПО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37444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24 октября учащиеся 9 класса Стогинской школы отправились в Ярославль, где посетили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Ярославский профессиональный колледж № 21.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Путешествуя по станциям, ребята немного узнали о колледжах Ярославской области. Ученики приняли участие в игре «Среднее профессиональное образование». Затем  побывали на кухне, где понаблюдали за техникой приготовления суш, полюбовались красивыми блюдами, которые приготовили студенты, обучающиеся по профессии «повар-кондитер». Ребята посетили мастерскую, где каждый желающий мог попробовать себя в роли сварщика. Затем они приняли участие в тестировании по выбору профессии, получили полезные для них результаты. В заключение можно сказать, что </a:t>
            </a: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мероприятие </a:t>
            </a: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– Дни ПО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прошло хорошо.</a:t>
            </a:r>
          </a:p>
          <a:p>
            <a:pPr algn="r">
              <a:buNone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Пойгина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Мария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E:\фотографии\2016-2017 учебный год\1сентября 2016\DSC_5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149080"/>
            <a:ext cx="3672408" cy="2458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410</Words>
  <Application>Microsoft Office PowerPoint</Application>
  <PresentationFormat>Экран (4:3)</PresentationFormat>
  <Paragraphs>44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День учителя</vt:lpstr>
      <vt:lpstr>Презентация PowerPoint</vt:lpstr>
      <vt:lpstr>День  посадки деревьев </vt:lpstr>
      <vt:lpstr>Дни   ПО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учителя</dc:title>
  <dc:creator>наташарт</dc:creator>
  <cp:lastModifiedBy>Windows User</cp:lastModifiedBy>
  <cp:revision>3</cp:revision>
  <dcterms:created xsi:type="dcterms:W3CDTF">2017-11-20T09:47:49Z</dcterms:created>
  <dcterms:modified xsi:type="dcterms:W3CDTF">2017-11-20T11:49:35Z</dcterms:modified>
</cp:coreProperties>
</file>